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78" r:id="rId3"/>
    <p:sldId id="258" r:id="rId4"/>
    <p:sldId id="279" r:id="rId5"/>
    <p:sldId id="280" r:id="rId6"/>
    <p:sldId id="260" r:id="rId7"/>
    <p:sldId id="272" r:id="rId8"/>
    <p:sldId id="284" r:id="rId9"/>
    <p:sldId id="281" r:id="rId10"/>
    <p:sldId id="273" r:id="rId11"/>
    <p:sldId id="261" r:id="rId12"/>
    <p:sldId id="263" r:id="rId13"/>
    <p:sldId id="269" r:id="rId14"/>
    <p:sldId id="264" r:id="rId15"/>
    <p:sldId id="266" r:id="rId16"/>
    <p:sldId id="268" r:id="rId17"/>
    <p:sldId id="265" r:id="rId18"/>
    <p:sldId id="270" r:id="rId19"/>
    <p:sldId id="271" r:id="rId20"/>
    <p:sldId id="274" r:id="rId21"/>
    <p:sldId id="275" r:id="rId22"/>
    <p:sldId id="276" r:id="rId23"/>
    <p:sldId id="277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0C589-0E2C-429D-A293-5D2E46E123A3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CAF8693-3E3F-4CFF-BAC1-E1692EEA4CB0}">
      <dgm:prSet phldrT="[Text]"/>
      <dgm:spPr/>
      <dgm:t>
        <a:bodyPr/>
        <a:lstStyle/>
        <a:p>
          <a:r>
            <a:rPr lang="en-US" dirty="0"/>
            <a:t>eLearning course</a:t>
          </a:r>
        </a:p>
      </dgm:t>
    </dgm:pt>
    <dgm:pt modelId="{CC071807-D0EB-4DEA-BBA2-0A7220DC6761}" type="parTrans" cxnId="{A281EF54-EC22-474C-AA3B-630292E83378}">
      <dgm:prSet/>
      <dgm:spPr/>
      <dgm:t>
        <a:bodyPr/>
        <a:lstStyle/>
        <a:p>
          <a:endParaRPr lang="en-US"/>
        </a:p>
      </dgm:t>
    </dgm:pt>
    <dgm:pt modelId="{BCA8F0B4-C13D-4BBA-94E2-508BF97B43A4}" type="sibTrans" cxnId="{A281EF54-EC22-474C-AA3B-630292E83378}">
      <dgm:prSet/>
      <dgm:spPr/>
      <dgm:t>
        <a:bodyPr/>
        <a:lstStyle/>
        <a:p>
          <a:endParaRPr lang="en-US"/>
        </a:p>
      </dgm:t>
    </dgm:pt>
    <dgm:pt modelId="{48525820-04CA-4488-9B32-B8FEF1D23FDB}">
      <dgm:prSet phldrT="[Text]"/>
      <dgm:spPr/>
      <dgm:t>
        <a:bodyPr/>
        <a:lstStyle/>
        <a:p>
          <a:r>
            <a:rPr lang="en-US" dirty="0"/>
            <a:t>Business Owner</a:t>
          </a:r>
        </a:p>
      </dgm:t>
    </dgm:pt>
    <dgm:pt modelId="{854545AC-8A71-45B8-866E-D461941B49F8}" type="parTrans" cxnId="{DB1FB227-C2A6-47E3-B41A-1C73024B53E6}">
      <dgm:prSet/>
      <dgm:spPr/>
      <dgm:t>
        <a:bodyPr/>
        <a:lstStyle/>
        <a:p>
          <a:endParaRPr lang="en-US"/>
        </a:p>
      </dgm:t>
    </dgm:pt>
    <dgm:pt modelId="{6E733213-FD1B-47D9-998D-296ECB77766D}" type="sibTrans" cxnId="{DB1FB227-C2A6-47E3-B41A-1C73024B53E6}">
      <dgm:prSet/>
      <dgm:spPr/>
      <dgm:t>
        <a:bodyPr/>
        <a:lstStyle/>
        <a:p>
          <a:endParaRPr lang="en-US"/>
        </a:p>
      </dgm:t>
    </dgm:pt>
    <dgm:pt modelId="{B2CF7B32-6E37-4890-897C-289F017FC4C7}">
      <dgm:prSet phldrT="[Text]"/>
      <dgm:spPr/>
      <dgm:t>
        <a:bodyPr/>
        <a:lstStyle/>
        <a:p>
          <a:r>
            <a:rPr lang="en-US" dirty="0"/>
            <a:t>Content</a:t>
          </a:r>
        </a:p>
      </dgm:t>
    </dgm:pt>
    <dgm:pt modelId="{DF9F4F2D-0D2C-4895-93BB-83E393042C2C}" type="parTrans" cxnId="{39CCCF5A-8728-406F-94EA-5E26CDF8ECD1}">
      <dgm:prSet/>
      <dgm:spPr/>
      <dgm:t>
        <a:bodyPr/>
        <a:lstStyle/>
        <a:p>
          <a:endParaRPr lang="en-US"/>
        </a:p>
      </dgm:t>
    </dgm:pt>
    <dgm:pt modelId="{934DB16C-9E01-4D71-B429-10F0AEBA0C55}" type="sibTrans" cxnId="{39CCCF5A-8728-406F-94EA-5E26CDF8ECD1}">
      <dgm:prSet/>
      <dgm:spPr/>
      <dgm:t>
        <a:bodyPr/>
        <a:lstStyle/>
        <a:p>
          <a:endParaRPr lang="en-US"/>
        </a:p>
      </dgm:t>
    </dgm:pt>
    <dgm:pt modelId="{9C929582-98E1-4910-816A-D5F0B41E9266}">
      <dgm:prSet phldrT="[Text]"/>
      <dgm:spPr/>
      <dgm:t>
        <a:bodyPr/>
        <a:lstStyle/>
        <a:p>
          <a:r>
            <a:rPr lang="en-US" dirty="0"/>
            <a:t>Project Manager</a:t>
          </a:r>
        </a:p>
      </dgm:t>
    </dgm:pt>
    <dgm:pt modelId="{DE11BB5E-2160-4D54-8CBD-876A63D0D337}" type="parTrans" cxnId="{B5343506-C54A-48D6-946E-ABCDF9D11A27}">
      <dgm:prSet/>
      <dgm:spPr/>
      <dgm:t>
        <a:bodyPr/>
        <a:lstStyle/>
        <a:p>
          <a:endParaRPr lang="en-US"/>
        </a:p>
      </dgm:t>
    </dgm:pt>
    <dgm:pt modelId="{69015218-B720-48B1-A493-E38D21A26849}" type="sibTrans" cxnId="{B5343506-C54A-48D6-946E-ABCDF9D11A27}">
      <dgm:prSet/>
      <dgm:spPr/>
      <dgm:t>
        <a:bodyPr/>
        <a:lstStyle/>
        <a:p>
          <a:endParaRPr lang="en-US"/>
        </a:p>
      </dgm:t>
    </dgm:pt>
    <dgm:pt modelId="{E70F630A-A01B-4A31-B960-66DE4E5BE9A4}">
      <dgm:prSet phldrT="[Text]"/>
      <dgm:spPr/>
      <dgm:t>
        <a:bodyPr/>
        <a:lstStyle/>
        <a:p>
          <a:r>
            <a:rPr lang="en-US" dirty="0"/>
            <a:t>Instructional Designer</a:t>
          </a:r>
        </a:p>
      </dgm:t>
    </dgm:pt>
    <dgm:pt modelId="{801FF04B-9012-4C11-A761-67DA5F849664}" type="parTrans" cxnId="{E7C9FD20-329F-4BB2-971E-1570DD9FF204}">
      <dgm:prSet/>
      <dgm:spPr/>
      <dgm:t>
        <a:bodyPr/>
        <a:lstStyle/>
        <a:p>
          <a:endParaRPr lang="en-US"/>
        </a:p>
      </dgm:t>
    </dgm:pt>
    <dgm:pt modelId="{7A522EAE-8B28-43EB-9D68-9126689C476B}" type="sibTrans" cxnId="{E7C9FD20-329F-4BB2-971E-1570DD9FF204}">
      <dgm:prSet/>
      <dgm:spPr/>
      <dgm:t>
        <a:bodyPr/>
        <a:lstStyle/>
        <a:p>
          <a:endParaRPr lang="en-US"/>
        </a:p>
      </dgm:t>
    </dgm:pt>
    <dgm:pt modelId="{B070F1A6-E456-4914-A016-CF72C5E43163}">
      <dgm:prSet phldrT="[Text]"/>
      <dgm:spPr/>
      <dgm:t>
        <a:bodyPr/>
        <a:lstStyle/>
        <a:p>
          <a:r>
            <a:rPr lang="en-US" dirty="0"/>
            <a:t>Graphic Designer</a:t>
          </a:r>
        </a:p>
      </dgm:t>
    </dgm:pt>
    <dgm:pt modelId="{D9C81523-032F-4F21-9528-7912960DFE1D}" type="parTrans" cxnId="{18BC4CF8-56D3-4F60-83D5-59917CFBF7A1}">
      <dgm:prSet/>
      <dgm:spPr/>
      <dgm:t>
        <a:bodyPr/>
        <a:lstStyle/>
        <a:p>
          <a:endParaRPr lang="en-US"/>
        </a:p>
      </dgm:t>
    </dgm:pt>
    <dgm:pt modelId="{4DC9F739-27EC-46FF-B91F-4F43C3CF45BF}" type="sibTrans" cxnId="{18BC4CF8-56D3-4F60-83D5-59917CFBF7A1}">
      <dgm:prSet/>
      <dgm:spPr/>
      <dgm:t>
        <a:bodyPr/>
        <a:lstStyle/>
        <a:p>
          <a:endParaRPr lang="en-US"/>
        </a:p>
      </dgm:t>
    </dgm:pt>
    <dgm:pt modelId="{59CBADF2-FCAB-4A9A-8472-00A3AC317545}">
      <dgm:prSet phldrT="[Text]"/>
      <dgm:spPr/>
      <dgm:t>
        <a:bodyPr/>
        <a:lstStyle/>
        <a:p>
          <a:r>
            <a:rPr lang="en-US" dirty="0"/>
            <a:t>IT</a:t>
          </a:r>
        </a:p>
      </dgm:t>
    </dgm:pt>
    <dgm:pt modelId="{4EF7A783-3226-47AA-9ED9-329BE5F98E69}" type="parTrans" cxnId="{DC7DE177-D67A-4FE5-A36B-913B8C5ADD0B}">
      <dgm:prSet/>
      <dgm:spPr/>
      <dgm:t>
        <a:bodyPr/>
        <a:lstStyle/>
        <a:p>
          <a:endParaRPr lang="en-US"/>
        </a:p>
      </dgm:t>
    </dgm:pt>
    <dgm:pt modelId="{B0AE06A7-F3CC-4466-9B1A-07DE07FC3AAE}" type="sibTrans" cxnId="{DC7DE177-D67A-4FE5-A36B-913B8C5ADD0B}">
      <dgm:prSet/>
      <dgm:spPr/>
      <dgm:t>
        <a:bodyPr/>
        <a:lstStyle/>
        <a:p>
          <a:endParaRPr lang="en-US"/>
        </a:p>
      </dgm:t>
    </dgm:pt>
    <dgm:pt modelId="{0FCDC528-C5AE-4A8E-AE84-29F5ACA21537}">
      <dgm:prSet phldrT="[Text]"/>
      <dgm:spPr/>
      <dgm:t>
        <a:bodyPr/>
        <a:lstStyle/>
        <a:p>
          <a:r>
            <a:rPr lang="en-US" dirty="0"/>
            <a:t>LMS</a:t>
          </a:r>
        </a:p>
      </dgm:t>
    </dgm:pt>
    <dgm:pt modelId="{F02239CE-2531-4967-AF3D-8639C63674FB}" type="parTrans" cxnId="{47BDB14A-DA7F-4E96-B512-2D34F057890C}">
      <dgm:prSet/>
      <dgm:spPr/>
      <dgm:t>
        <a:bodyPr/>
        <a:lstStyle/>
        <a:p>
          <a:endParaRPr lang="en-US"/>
        </a:p>
      </dgm:t>
    </dgm:pt>
    <dgm:pt modelId="{E16A2E70-D971-4A7E-BE1D-F1321CCE29CF}" type="sibTrans" cxnId="{47BDB14A-DA7F-4E96-B512-2D34F057890C}">
      <dgm:prSet/>
      <dgm:spPr/>
      <dgm:t>
        <a:bodyPr/>
        <a:lstStyle/>
        <a:p>
          <a:endParaRPr lang="en-US"/>
        </a:p>
      </dgm:t>
    </dgm:pt>
    <dgm:pt modelId="{18326EF5-2C65-480F-80B3-B91623619350}">
      <dgm:prSet phldrT="[Text]"/>
      <dgm:spPr/>
      <dgm:t>
        <a:bodyPr/>
        <a:lstStyle/>
        <a:p>
          <a:endParaRPr lang="en-US" dirty="0"/>
        </a:p>
      </dgm:t>
    </dgm:pt>
    <dgm:pt modelId="{29EF81ED-6C3B-43EA-8049-600C411561D7}" type="parTrans" cxnId="{74E5169A-0DF9-46EA-A1C3-9B77EE3A33EB}">
      <dgm:prSet/>
      <dgm:spPr/>
      <dgm:t>
        <a:bodyPr/>
        <a:lstStyle/>
        <a:p>
          <a:endParaRPr lang="en-US"/>
        </a:p>
      </dgm:t>
    </dgm:pt>
    <dgm:pt modelId="{3ADA68C0-270D-408E-A2B4-1F1D5FD69BA9}" type="sibTrans" cxnId="{74E5169A-0DF9-46EA-A1C3-9B77EE3A33EB}">
      <dgm:prSet/>
      <dgm:spPr/>
      <dgm:t>
        <a:bodyPr/>
        <a:lstStyle/>
        <a:p>
          <a:endParaRPr lang="en-US"/>
        </a:p>
      </dgm:t>
    </dgm:pt>
    <dgm:pt modelId="{6A7E6615-F1FC-47BF-8E9D-0C76B4AD07D1}">
      <dgm:prSet phldrT="[Text]"/>
      <dgm:spPr/>
      <dgm:t>
        <a:bodyPr/>
        <a:lstStyle/>
        <a:p>
          <a:r>
            <a:rPr lang="en-US"/>
            <a:t>Sponsor</a:t>
          </a:r>
          <a:endParaRPr lang="en-US" dirty="0"/>
        </a:p>
      </dgm:t>
    </dgm:pt>
    <dgm:pt modelId="{AF748104-CAB5-4A2B-A74D-7F9E0DDFDF14}" type="parTrans" cxnId="{BC886132-6DEC-4185-A76F-C05FCDBEC37D}">
      <dgm:prSet/>
      <dgm:spPr/>
      <dgm:t>
        <a:bodyPr/>
        <a:lstStyle/>
        <a:p>
          <a:endParaRPr lang="en-US"/>
        </a:p>
      </dgm:t>
    </dgm:pt>
    <dgm:pt modelId="{88975A6D-C957-4D85-8CD9-ABFE19A6E9D9}" type="sibTrans" cxnId="{BC886132-6DEC-4185-A76F-C05FCDBEC37D}">
      <dgm:prSet/>
      <dgm:spPr/>
      <dgm:t>
        <a:bodyPr/>
        <a:lstStyle/>
        <a:p>
          <a:endParaRPr lang="en-US"/>
        </a:p>
      </dgm:t>
    </dgm:pt>
    <dgm:pt modelId="{2E432D7B-7257-4E89-A5D8-16877FAFF885}" type="pres">
      <dgm:prSet presAssocID="{A3B0C589-0E2C-429D-A293-5D2E46E123A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D26A33-E853-4A74-BCE6-FEED1884777D}" type="pres">
      <dgm:prSet presAssocID="{BCAF8693-3E3F-4CFF-BAC1-E1692EEA4CB0}" presName="centerShape" presStyleLbl="node0" presStyleIdx="0" presStyleCnt="1"/>
      <dgm:spPr/>
    </dgm:pt>
    <dgm:pt modelId="{3A67098E-1FC4-4FB7-954D-45A1F9331B42}" type="pres">
      <dgm:prSet presAssocID="{854545AC-8A71-45B8-866E-D461941B49F8}" presName="parTrans" presStyleLbl="sibTrans2D1" presStyleIdx="0" presStyleCnt="8"/>
      <dgm:spPr/>
    </dgm:pt>
    <dgm:pt modelId="{2E53C5E0-285D-433B-A998-CFFDF1B66058}" type="pres">
      <dgm:prSet presAssocID="{854545AC-8A71-45B8-866E-D461941B49F8}" presName="connectorText" presStyleLbl="sibTrans2D1" presStyleIdx="0" presStyleCnt="8"/>
      <dgm:spPr/>
    </dgm:pt>
    <dgm:pt modelId="{8DA4F432-37BA-4902-878B-D10EF56702BE}" type="pres">
      <dgm:prSet presAssocID="{48525820-04CA-4488-9B32-B8FEF1D23FDB}" presName="node" presStyleLbl="node1" presStyleIdx="0" presStyleCnt="8">
        <dgm:presLayoutVars>
          <dgm:bulletEnabled val="1"/>
        </dgm:presLayoutVars>
      </dgm:prSet>
      <dgm:spPr/>
    </dgm:pt>
    <dgm:pt modelId="{7AF9EDDF-DC04-4393-B3DE-1838EC5BF5F5}" type="pres">
      <dgm:prSet presAssocID="{AF748104-CAB5-4A2B-A74D-7F9E0DDFDF14}" presName="parTrans" presStyleLbl="sibTrans2D1" presStyleIdx="1" presStyleCnt="8"/>
      <dgm:spPr/>
    </dgm:pt>
    <dgm:pt modelId="{CAF0042F-6DCC-4D60-A997-C5F78A54AE09}" type="pres">
      <dgm:prSet presAssocID="{AF748104-CAB5-4A2B-A74D-7F9E0DDFDF14}" presName="connectorText" presStyleLbl="sibTrans2D1" presStyleIdx="1" presStyleCnt="8"/>
      <dgm:spPr/>
    </dgm:pt>
    <dgm:pt modelId="{5A30AEE9-D975-41B2-987F-D0FB487A47DA}" type="pres">
      <dgm:prSet presAssocID="{6A7E6615-F1FC-47BF-8E9D-0C76B4AD07D1}" presName="node" presStyleLbl="node1" presStyleIdx="1" presStyleCnt="8">
        <dgm:presLayoutVars>
          <dgm:bulletEnabled val="1"/>
        </dgm:presLayoutVars>
      </dgm:prSet>
      <dgm:spPr/>
    </dgm:pt>
    <dgm:pt modelId="{373286AA-184F-4608-9CF4-131706645C00}" type="pres">
      <dgm:prSet presAssocID="{DF9F4F2D-0D2C-4895-93BB-83E393042C2C}" presName="parTrans" presStyleLbl="sibTrans2D1" presStyleIdx="2" presStyleCnt="8"/>
      <dgm:spPr/>
    </dgm:pt>
    <dgm:pt modelId="{734798DD-761F-401B-94F3-77BD97536543}" type="pres">
      <dgm:prSet presAssocID="{DF9F4F2D-0D2C-4895-93BB-83E393042C2C}" presName="connectorText" presStyleLbl="sibTrans2D1" presStyleIdx="2" presStyleCnt="8"/>
      <dgm:spPr/>
    </dgm:pt>
    <dgm:pt modelId="{4D0F858D-1DF8-412D-A9B9-1BCCDA73A69E}" type="pres">
      <dgm:prSet presAssocID="{B2CF7B32-6E37-4890-897C-289F017FC4C7}" presName="node" presStyleLbl="node1" presStyleIdx="2" presStyleCnt="8">
        <dgm:presLayoutVars>
          <dgm:bulletEnabled val="1"/>
        </dgm:presLayoutVars>
      </dgm:prSet>
      <dgm:spPr/>
    </dgm:pt>
    <dgm:pt modelId="{6D29CBFD-4B81-483A-8DD0-E950666ABA23}" type="pres">
      <dgm:prSet presAssocID="{DE11BB5E-2160-4D54-8CBD-876A63D0D337}" presName="parTrans" presStyleLbl="sibTrans2D1" presStyleIdx="3" presStyleCnt="8"/>
      <dgm:spPr/>
    </dgm:pt>
    <dgm:pt modelId="{599B0C8B-9B51-40BE-96CE-8CDF11B74EE3}" type="pres">
      <dgm:prSet presAssocID="{DE11BB5E-2160-4D54-8CBD-876A63D0D337}" presName="connectorText" presStyleLbl="sibTrans2D1" presStyleIdx="3" presStyleCnt="8"/>
      <dgm:spPr/>
    </dgm:pt>
    <dgm:pt modelId="{9FF17494-2A6B-4558-82C5-3A8986E59EDE}" type="pres">
      <dgm:prSet presAssocID="{9C929582-98E1-4910-816A-D5F0B41E9266}" presName="node" presStyleLbl="node1" presStyleIdx="3" presStyleCnt="8">
        <dgm:presLayoutVars>
          <dgm:bulletEnabled val="1"/>
        </dgm:presLayoutVars>
      </dgm:prSet>
      <dgm:spPr/>
    </dgm:pt>
    <dgm:pt modelId="{3E832CD6-909A-479B-BAAB-A7397EB73343}" type="pres">
      <dgm:prSet presAssocID="{801FF04B-9012-4C11-A761-67DA5F849664}" presName="parTrans" presStyleLbl="sibTrans2D1" presStyleIdx="4" presStyleCnt="8"/>
      <dgm:spPr/>
    </dgm:pt>
    <dgm:pt modelId="{0309F638-884C-4256-ADED-4896F43DE37E}" type="pres">
      <dgm:prSet presAssocID="{801FF04B-9012-4C11-A761-67DA5F849664}" presName="connectorText" presStyleLbl="sibTrans2D1" presStyleIdx="4" presStyleCnt="8"/>
      <dgm:spPr/>
    </dgm:pt>
    <dgm:pt modelId="{618FF83C-A98F-475D-97DD-582C6DFD5B8B}" type="pres">
      <dgm:prSet presAssocID="{E70F630A-A01B-4A31-B960-66DE4E5BE9A4}" presName="node" presStyleLbl="node1" presStyleIdx="4" presStyleCnt="8">
        <dgm:presLayoutVars>
          <dgm:bulletEnabled val="1"/>
        </dgm:presLayoutVars>
      </dgm:prSet>
      <dgm:spPr/>
    </dgm:pt>
    <dgm:pt modelId="{372A8937-B871-4CC4-A239-D6D9587680E4}" type="pres">
      <dgm:prSet presAssocID="{D9C81523-032F-4F21-9528-7912960DFE1D}" presName="parTrans" presStyleLbl="sibTrans2D1" presStyleIdx="5" presStyleCnt="8"/>
      <dgm:spPr/>
    </dgm:pt>
    <dgm:pt modelId="{5D49364F-5BE5-44BE-8219-F4E76A3819B7}" type="pres">
      <dgm:prSet presAssocID="{D9C81523-032F-4F21-9528-7912960DFE1D}" presName="connectorText" presStyleLbl="sibTrans2D1" presStyleIdx="5" presStyleCnt="8"/>
      <dgm:spPr/>
    </dgm:pt>
    <dgm:pt modelId="{31919D13-DD88-4CFE-BDA9-45A467AFE0EF}" type="pres">
      <dgm:prSet presAssocID="{B070F1A6-E456-4914-A016-CF72C5E43163}" presName="node" presStyleLbl="node1" presStyleIdx="5" presStyleCnt="8">
        <dgm:presLayoutVars>
          <dgm:bulletEnabled val="1"/>
        </dgm:presLayoutVars>
      </dgm:prSet>
      <dgm:spPr/>
    </dgm:pt>
    <dgm:pt modelId="{466E3B3B-03B9-4000-9840-9A1484747F6D}" type="pres">
      <dgm:prSet presAssocID="{4EF7A783-3226-47AA-9ED9-329BE5F98E69}" presName="parTrans" presStyleLbl="sibTrans2D1" presStyleIdx="6" presStyleCnt="8"/>
      <dgm:spPr/>
    </dgm:pt>
    <dgm:pt modelId="{3005740A-01FC-445A-984E-309FCFD03AA5}" type="pres">
      <dgm:prSet presAssocID="{4EF7A783-3226-47AA-9ED9-329BE5F98E69}" presName="connectorText" presStyleLbl="sibTrans2D1" presStyleIdx="6" presStyleCnt="8"/>
      <dgm:spPr/>
    </dgm:pt>
    <dgm:pt modelId="{DE221024-9472-480F-A8B9-016B15BE67F9}" type="pres">
      <dgm:prSet presAssocID="{59CBADF2-FCAB-4A9A-8472-00A3AC317545}" presName="node" presStyleLbl="node1" presStyleIdx="6" presStyleCnt="8">
        <dgm:presLayoutVars>
          <dgm:bulletEnabled val="1"/>
        </dgm:presLayoutVars>
      </dgm:prSet>
      <dgm:spPr/>
    </dgm:pt>
    <dgm:pt modelId="{D399848C-3243-410A-9657-E2C8279603C8}" type="pres">
      <dgm:prSet presAssocID="{F02239CE-2531-4967-AF3D-8639C63674FB}" presName="parTrans" presStyleLbl="sibTrans2D1" presStyleIdx="7" presStyleCnt="8"/>
      <dgm:spPr/>
    </dgm:pt>
    <dgm:pt modelId="{7C2587A1-D5D7-4030-A02E-A5AB6F20DC41}" type="pres">
      <dgm:prSet presAssocID="{F02239CE-2531-4967-AF3D-8639C63674FB}" presName="connectorText" presStyleLbl="sibTrans2D1" presStyleIdx="7" presStyleCnt="8"/>
      <dgm:spPr/>
    </dgm:pt>
    <dgm:pt modelId="{366F95FB-5386-4555-BDF7-BFDD5FF3FED6}" type="pres">
      <dgm:prSet presAssocID="{0FCDC528-C5AE-4A8E-AE84-29F5ACA21537}" presName="node" presStyleLbl="node1" presStyleIdx="7" presStyleCnt="8">
        <dgm:presLayoutVars>
          <dgm:bulletEnabled val="1"/>
        </dgm:presLayoutVars>
      </dgm:prSet>
      <dgm:spPr/>
    </dgm:pt>
  </dgm:ptLst>
  <dgm:cxnLst>
    <dgm:cxn modelId="{494379E7-E2E5-46F4-9355-1DE1A542CD7C}" type="presOf" srcId="{9C929582-98E1-4910-816A-D5F0B41E9266}" destId="{9FF17494-2A6B-4558-82C5-3A8986E59EDE}" srcOrd="0" destOrd="0" presId="urn:microsoft.com/office/officeart/2005/8/layout/radial5"/>
    <dgm:cxn modelId="{495B0409-320A-4BE1-8236-59EAB11ABABA}" type="presOf" srcId="{B2CF7B32-6E37-4890-897C-289F017FC4C7}" destId="{4D0F858D-1DF8-412D-A9B9-1BCCDA73A69E}" srcOrd="0" destOrd="0" presId="urn:microsoft.com/office/officeart/2005/8/layout/radial5"/>
    <dgm:cxn modelId="{738AE9E1-6D74-439A-BDE8-99298F6570FD}" type="presOf" srcId="{BCAF8693-3E3F-4CFF-BAC1-E1692EEA4CB0}" destId="{A9D26A33-E853-4A74-BCE6-FEED1884777D}" srcOrd="0" destOrd="0" presId="urn:microsoft.com/office/officeart/2005/8/layout/radial5"/>
    <dgm:cxn modelId="{8BA2083B-E778-4AD0-B16A-4F5986C8BB75}" type="presOf" srcId="{801FF04B-9012-4C11-A761-67DA5F849664}" destId="{0309F638-884C-4256-ADED-4896F43DE37E}" srcOrd="1" destOrd="0" presId="urn:microsoft.com/office/officeart/2005/8/layout/radial5"/>
    <dgm:cxn modelId="{18BC4CF8-56D3-4F60-83D5-59917CFBF7A1}" srcId="{BCAF8693-3E3F-4CFF-BAC1-E1692EEA4CB0}" destId="{B070F1A6-E456-4914-A016-CF72C5E43163}" srcOrd="5" destOrd="0" parTransId="{D9C81523-032F-4F21-9528-7912960DFE1D}" sibTransId="{4DC9F739-27EC-46FF-B91F-4F43C3CF45BF}"/>
    <dgm:cxn modelId="{774EB4B6-7B0C-44A1-8353-95B20E4BA95B}" type="presOf" srcId="{6A7E6615-F1FC-47BF-8E9D-0C76B4AD07D1}" destId="{5A30AEE9-D975-41B2-987F-D0FB487A47DA}" srcOrd="0" destOrd="0" presId="urn:microsoft.com/office/officeart/2005/8/layout/radial5"/>
    <dgm:cxn modelId="{95E2D15C-66FF-4D8B-AA90-241474B48220}" type="presOf" srcId="{AF748104-CAB5-4A2B-A74D-7F9E0DDFDF14}" destId="{CAF0042F-6DCC-4D60-A997-C5F78A54AE09}" srcOrd="1" destOrd="0" presId="urn:microsoft.com/office/officeart/2005/8/layout/radial5"/>
    <dgm:cxn modelId="{B9EE5AF9-F076-4732-9BCC-4AD474CBF45B}" type="presOf" srcId="{DE11BB5E-2160-4D54-8CBD-876A63D0D337}" destId="{6D29CBFD-4B81-483A-8DD0-E950666ABA23}" srcOrd="0" destOrd="0" presId="urn:microsoft.com/office/officeart/2005/8/layout/radial5"/>
    <dgm:cxn modelId="{5F0656A0-7E60-4F8B-806E-31BB36D17722}" type="presOf" srcId="{4EF7A783-3226-47AA-9ED9-329BE5F98E69}" destId="{3005740A-01FC-445A-984E-309FCFD03AA5}" srcOrd="1" destOrd="0" presId="urn:microsoft.com/office/officeart/2005/8/layout/radial5"/>
    <dgm:cxn modelId="{47BDB14A-DA7F-4E96-B512-2D34F057890C}" srcId="{BCAF8693-3E3F-4CFF-BAC1-E1692EEA4CB0}" destId="{0FCDC528-C5AE-4A8E-AE84-29F5ACA21537}" srcOrd="7" destOrd="0" parTransId="{F02239CE-2531-4967-AF3D-8639C63674FB}" sibTransId="{E16A2E70-D971-4A7E-BE1D-F1321CCE29CF}"/>
    <dgm:cxn modelId="{B1E677CB-AE67-40D9-B9D3-2ED6C8D1236D}" type="presOf" srcId="{854545AC-8A71-45B8-866E-D461941B49F8}" destId="{3A67098E-1FC4-4FB7-954D-45A1F9331B42}" srcOrd="0" destOrd="0" presId="urn:microsoft.com/office/officeart/2005/8/layout/radial5"/>
    <dgm:cxn modelId="{50AC2747-C27A-411F-8901-85607AC33B7E}" type="presOf" srcId="{801FF04B-9012-4C11-A761-67DA5F849664}" destId="{3E832CD6-909A-479B-BAAB-A7397EB73343}" srcOrd="0" destOrd="0" presId="urn:microsoft.com/office/officeart/2005/8/layout/radial5"/>
    <dgm:cxn modelId="{B5343506-C54A-48D6-946E-ABCDF9D11A27}" srcId="{BCAF8693-3E3F-4CFF-BAC1-E1692EEA4CB0}" destId="{9C929582-98E1-4910-816A-D5F0B41E9266}" srcOrd="3" destOrd="0" parTransId="{DE11BB5E-2160-4D54-8CBD-876A63D0D337}" sibTransId="{69015218-B720-48B1-A493-E38D21A26849}"/>
    <dgm:cxn modelId="{21A81906-2866-47CB-BC05-8BC142B2EA27}" type="presOf" srcId="{0FCDC528-C5AE-4A8E-AE84-29F5ACA21537}" destId="{366F95FB-5386-4555-BDF7-BFDD5FF3FED6}" srcOrd="0" destOrd="0" presId="urn:microsoft.com/office/officeart/2005/8/layout/radial5"/>
    <dgm:cxn modelId="{F1CC0A81-D55F-4F98-B660-9B9BF4C69FCE}" type="presOf" srcId="{4EF7A783-3226-47AA-9ED9-329BE5F98E69}" destId="{466E3B3B-03B9-4000-9840-9A1484747F6D}" srcOrd="0" destOrd="0" presId="urn:microsoft.com/office/officeart/2005/8/layout/radial5"/>
    <dgm:cxn modelId="{35924A4F-080E-4268-86DB-3042C0DBEE33}" type="presOf" srcId="{D9C81523-032F-4F21-9528-7912960DFE1D}" destId="{5D49364F-5BE5-44BE-8219-F4E76A3819B7}" srcOrd="1" destOrd="0" presId="urn:microsoft.com/office/officeart/2005/8/layout/radial5"/>
    <dgm:cxn modelId="{89BD6E8D-D91B-4628-9842-5D19237343CE}" type="presOf" srcId="{DF9F4F2D-0D2C-4895-93BB-83E393042C2C}" destId="{373286AA-184F-4608-9CF4-131706645C00}" srcOrd="0" destOrd="0" presId="urn:microsoft.com/office/officeart/2005/8/layout/radial5"/>
    <dgm:cxn modelId="{DB1FB227-C2A6-47E3-B41A-1C73024B53E6}" srcId="{BCAF8693-3E3F-4CFF-BAC1-E1692EEA4CB0}" destId="{48525820-04CA-4488-9B32-B8FEF1D23FDB}" srcOrd="0" destOrd="0" parTransId="{854545AC-8A71-45B8-866E-D461941B49F8}" sibTransId="{6E733213-FD1B-47D9-998D-296ECB77766D}"/>
    <dgm:cxn modelId="{76067A4F-DB64-4BD2-AA54-256F8BD5EFB1}" type="presOf" srcId="{F02239CE-2531-4967-AF3D-8639C63674FB}" destId="{7C2587A1-D5D7-4030-A02E-A5AB6F20DC41}" srcOrd="1" destOrd="0" presId="urn:microsoft.com/office/officeart/2005/8/layout/radial5"/>
    <dgm:cxn modelId="{AEAA30A3-9D0C-4354-87DB-63A8744DC5A8}" type="presOf" srcId="{854545AC-8A71-45B8-866E-D461941B49F8}" destId="{2E53C5E0-285D-433B-A998-CFFDF1B66058}" srcOrd="1" destOrd="0" presId="urn:microsoft.com/office/officeart/2005/8/layout/radial5"/>
    <dgm:cxn modelId="{9526B270-85E9-474E-BA3D-CB83B3FEC97A}" type="presOf" srcId="{DE11BB5E-2160-4D54-8CBD-876A63D0D337}" destId="{599B0C8B-9B51-40BE-96CE-8CDF11B74EE3}" srcOrd="1" destOrd="0" presId="urn:microsoft.com/office/officeart/2005/8/layout/radial5"/>
    <dgm:cxn modelId="{7EAB15CA-EDA9-48E3-BD5B-23C053B48DA7}" type="presOf" srcId="{AF748104-CAB5-4A2B-A74D-7F9E0DDFDF14}" destId="{7AF9EDDF-DC04-4393-B3DE-1838EC5BF5F5}" srcOrd="0" destOrd="0" presId="urn:microsoft.com/office/officeart/2005/8/layout/radial5"/>
    <dgm:cxn modelId="{A281EF54-EC22-474C-AA3B-630292E83378}" srcId="{A3B0C589-0E2C-429D-A293-5D2E46E123A3}" destId="{BCAF8693-3E3F-4CFF-BAC1-E1692EEA4CB0}" srcOrd="0" destOrd="0" parTransId="{CC071807-D0EB-4DEA-BBA2-0A7220DC6761}" sibTransId="{BCA8F0B4-C13D-4BBA-94E2-508BF97B43A4}"/>
    <dgm:cxn modelId="{2809CFA4-2E40-43D6-A499-E4A84FA88B7E}" type="presOf" srcId="{59CBADF2-FCAB-4A9A-8472-00A3AC317545}" destId="{DE221024-9472-480F-A8B9-016B15BE67F9}" srcOrd="0" destOrd="0" presId="urn:microsoft.com/office/officeart/2005/8/layout/radial5"/>
    <dgm:cxn modelId="{8E1390C2-AED7-4209-B853-9AE03E3C34D1}" type="presOf" srcId="{A3B0C589-0E2C-429D-A293-5D2E46E123A3}" destId="{2E432D7B-7257-4E89-A5D8-16877FAFF885}" srcOrd="0" destOrd="0" presId="urn:microsoft.com/office/officeart/2005/8/layout/radial5"/>
    <dgm:cxn modelId="{BC886132-6DEC-4185-A76F-C05FCDBEC37D}" srcId="{BCAF8693-3E3F-4CFF-BAC1-E1692EEA4CB0}" destId="{6A7E6615-F1FC-47BF-8E9D-0C76B4AD07D1}" srcOrd="1" destOrd="0" parTransId="{AF748104-CAB5-4A2B-A74D-7F9E0DDFDF14}" sibTransId="{88975A6D-C957-4D85-8CD9-ABFE19A6E9D9}"/>
    <dgm:cxn modelId="{3B2834AD-BF24-403C-89E9-F07DA9C2B162}" type="presOf" srcId="{B070F1A6-E456-4914-A016-CF72C5E43163}" destId="{31919D13-DD88-4CFE-BDA9-45A467AFE0EF}" srcOrd="0" destOrd="0" presId="urn:microsoft.com/office/officeart/2005/8/layout/radial5"/>
    <dgm:cxn modelId="{78A751BE-1A07-445B-B9DE-A9C921216E68}" type="presOf" srcId="{D9C81523-032F-4F21-9528-7912960DFE1D}" destId="{372A8937-B871-4CC4-A239-D6D9587680E4}" srcOrd="0" destOrd="0" presId="urn:microsoft.com/office/officeart/2005/8/layout/radial5"/>
    <dgm:cxn modelId="{39CCCF5A-8728-406F-94EA-5E26CDF8ECD1}" srcId="{BCAF8693-3E3F-4CFF-BAC1-E1692EEA4CB0}" destId="{B2CF7B32-6E37-4890-897C-289F017FC4C7}" srcOrd="2" destOrd="0" parTransId="{DF9F4F2D-0D2C-4895-93BB-83E393042C2C}" sibTransId="{934DB16C-9E01-4D71-B429-10F0AEBA0C55}"/>
    <dgm:cxn modelId="{F781FC8F-5DD3-4F0E-A3EA-6F844A1E89F8}" type="presOf" srcId="{48525820-04CA-4488-9B32-B8FEF1D23FDB}" destId="{8DA4F432-37BA-4902-878B-D10EF56702BE}" srcOrd="0" destOrd="0" presId="urn:microsoft.com/office/officeart/2005/8/layout/radial5"/>
    <dgm:cxn modelId="{E7C9FD20-329F-4BB2-971E-1570DD9FF204}" srcId="{BCAF8693-3E3F-4CFF-BAC1-E1692EEA4CB0}" destId="{E70F630A-A01B-4A31-B960-66DE4E5BE9A4}" srcOrd="4" destOrd="0" parTransId="{801FF04B-9012-4C11-A761-67DA5F849664}" sibTransId="{7A522EAE-8B28-43EB-9D68-9126689C476B}"/>
    <dgm:cxn modelId="{6BF59A85-30DB-484B-949D-8876A57F8365}" type="presOf" srcId="{DF9F4F2D-0D2C-4895-93BB-83E393042C2C}" destId="{734798DD-761F-401B-94F3-77BD97536543}" srcOrd="1" destOrd="0" presId="urn:microsoft.com/office/officeart/2005/8/layout/radial5"/>
    <dgm:cxn modelId="{BA11E337-DC6F-4849-BA57-BA59D9C68209}" type="presOf" srcId="{E70F630A-A01B-4A31-B960-66DE4E5BE9A4}" destId="{618FF83C-A98F-475D-97DD-582C6DFD5B8B}" srcOrd="0" destOrd="0" presId="urn:microsoft.com/office/officeart/2005/8/layout/radial5"/>
    <dgm:cxn modelId="{74E5169A-0DF9-46EA-A1C3-9B77EE3A33EB}" srcId="{A3B0C589-0E2C-429D-A293-5D2E46E123A3}" destId="{18326EF5-2C65-480F-80B3-B91623619350}" srcOrd="1" destOrd="0" parTransId="{29EF81ED-6C3B-43EA-8049-600C411561D7}" sibTransId="{3ADA68C0-270D-408E-A2B4-1F1D5FD69BA9}"/>
    <dgm:cxn modelId="{85E89AE5-5909-439C-B2A0-002C3168C9D4}" type="presOf" srcId="{F02239CE-2531-4967-AF3D-8639C63674FB}" destId="{D399848C-3243-410A-9657-E2C8279603C8}" srcOrd="0" destOrd="0" presId="urn:microsoft.com/office/officeart/2005/8/layout/radial5"/>
    <dgm:cxn modelId="{DC7DE177-D67A-4FE5-A36B-913B8C5ADD0B}" srcId="{BCAF8693-3E3F-4CFF-BAC1-E1692EEA4CB0}" destId="{59CBADF2-FCAB-4A9A-8472-00A3AC317545}" srcOrd="6" destOrd="0" parTransId="{4EF7A783-3226-47AA-9ED9-329BE5F98E69}" sibTransId="{B0AE06A7-F3CC-4466-9B1A-07DE07FC3AAE}"/>
    <dgm:cxn modelId="{2F53F2AB-6C56-484E-B25D-198C6687D9ED}" type="presParOf" srcId="{2E432D7B-7257-4E89-A5D8-16877FAFF885}" destId="{A9D26A33-E853-4A74-BCE6-FEED1884777D}" srcOrd="0" destOrd="0" presId="urn:microsoft.com/office/officeart/2005/8/layout/radial5"/>
    <dgm:cxn modelId="{D0457DFA-51D5-463D-8746-8B8F6C8A0509}" type="presParOf" srcId="{2E432D7B-7257-4E89-A5D8-16877FAFF885}" destId="{3A67098E-1FC4-4FB7-954D-45A1F9331B42}" srcOrd="1" destOrd="0" presId="urn:microsoft.com/office/officeart/2005/8/layout/radial5"/>
    <dgm:cxn modelId="{73FE40BE-9DB8-4C25-BD16-FFDC41066C2C}" type="presParOf" srcId="{3A67098E-1FC4-4FB7-954D-45A1F9331B42}" destId="{2E53C5E0-285D-433B-A998-CFFDF1B66058}" srcOrd="0" destOrd="0" presId="urn:microsoft.com/office/officeart/2005/8/layout/radial5"/>
    <dgm:cxn modelId="{0E325CED-F95D-413B-900A-4E3D69DBFCD1}" type="presParOf" srcId="{2E432D7B-7257-4E89-A5D8-16877FAFF885}" destId="{8DA4F432-37BA-4902-878B-D10EF56702BE}" srcOrd="2" destOrd="0" presId="urn:microsoft.com/office/officeart/2005/8/layout/radial5"/>
    <dgm:cxn modelId="{AF8023FB-7069-4C83-ACEE-37088E834A28}" type="presParOf" srcId="{2E432D7B-7257-4E89-A5D8-16877FAFF885}" destId="{7AF9EDDF-DC04-4393-B3DE-1838EC5BF5F5}" srcOrd="3" destOrd="0" presId="urn:microsoft.com/office/officeart/2005/8/layout/radial5"/>
    <dgm:cxn modelId="{020F772D-9901-42E5-AFDE-28F99929CC98}" type="presParOf" srcId="{7AF9EDDF-DC04-4393-B3DE-1838EC5BF5F5}" destId="{CAF0042F-6DCC-4D60-A997-C5F78A54AE09}" srcOrd="0" destOrd="0" presId="urn:microsoft.com/office/officeart/2005/8/layout/radial5"/>
    <dgm:cxn modelId="{AABD0D75-4234-4E79-9AA7-C327A009B743}" type="presParOf" srcId="{2E432D7B-7257-4E89-A5D8-16877FAFF885}" destId="{5A30AEE9-D975-41B2-987F-D0FB487A47DA}" srcOrd="4" destOrd="0" presId="urn:microsoft.com/office/officeart/2005/8/layout/radial5"/>
    <dgm:cxn modelId="{5F282136-76C1-4EE8-9B01-D0813E402EB8}" type="presParOf" srcId="{2E432D7B-7257-4E89-A5D8-16877FAFF885}" destId="{373286AA-184F-4608-9CF4-131706645C00}" srcOrd="5" destOrd="0" presId="urn:microsoft.com/office/officeart/2005/8/layout/radial5"/>
    <dgm:cxn modelId="{5FA2A884-A9A5-4F54-91E7-0F902B04783E}" type="presParOf" srcId="{373286AA-184F-4608-9CF4-131706645C00}" destId="{734798DD-761F-401B-94F3-77BD97536543}" srcOrd="0" destOrd="0" presId="urn:microsoft.com/office/officeart/2005/8/layout/radial5"/>
    <dgm:cxn modelId="{88037B6B-223B-4098-B811-4C7FB247D85D}" type="presParOf" srcId="{2E432D7B-7257-4E89-A5D8-16877FAFF885}" destId="{4D0F858D-1DF8-412D-A9B9-1BCCDA73A69E}" srcOrd="6" destOrd="0" presId="urn:microsoft.com/office/officeart/2005/8/layout/radial5"/>
    <dgm:cxn modelId="{6359A6DE-774A-4EE1-979E-12657F18C197}" type="presParOf" srcId="{2E432D7B-7257-4E89-A5D8-16877FAFF885}" destId="{6D29CBFD-4B81-483A-8DD0-E950666ABA23}" srcOrd="7" destOrd="0" presId="urn:microsoft.com/office/officeart/2005/8/layout/radial5"/>
    <dgm:cxn modelId="{3EE84C07-1B40-449F-9120-B76F6FD52592}" type="presParOf" srcId="{6D29CBFD-4B81-483A-8DD0-E950666ABA23}" destId="{599B0C8B-9B51-40BE-96CE-8CDF11B74EE3}" srcOrd="0" destOrd="0" presId="urn:microsoft.com/office/officeart/2005/8/layout/radial5"/>
    <dgm:cxn modelId="{11BCDE9D-8E49-440A-A74E-5EDF9999A44D}" type="presParOf" srcId="{2E432D7B-7257-4E89-A5D8-16877FAFF885}" destId="{9FF17494-2A6B-4558-82C5-3A8986E59EDE}" srcOrd="8" destOrd="0" presId="urn:microsoft.com/office/officeart/2005/8/layout/radial5"/>
    <dgm:cxn modelId="{218AF9B4-49A5-4C6E-9A0E-6612EA7376D1}" type="presParOf" srcId="{2E432D7B-7257-4E89-A5D8-16877FAFF885}" destId="{3E832CD6-909A-479B-BAAB-A7397EB73343}" srcOrd="9" destOrd="0" presId="urn:microsoft.com/office/officeart/2005/8/layout/radial5"/>
    <dgm:cxn modelId="{A16C0C3B-0FA3-404E-A27C-2C28976B2120}" type="presParOf" srcId="{3E832CD6-909A-479B-BAAB-A7397EB73343}" destId="{0309F638-884C-4256-ADED-4896F43DE37E}" srcOrd="0" destOrd="0" presId="urn:microsoft.com/office/officeart/2005/8/layout/radial5"/>
    <dgm:cxn modelId="{18EFAA85-4C34-41BA-95FE-EF4BF676B141}" type="presParOf" srcId="{2E432D7B-7257-4E89-A5D8-16877FAFF885}" destId="{618FF83C-A98F-475D-97DD-582C6DFD5B8B}" srcOrd="10" destOrd="0" presId="urn:microsoft.com/office/officeart/2005/8/layout/radial5"/>
    <dgm:cxn modelId="{1701A090-20DC-4C66-BD4C-B402ADA9BE19}" type="presParOf" srcId="{2E432D7B-7257-4E89-A5D8-16877FAFF885}" destId="{372A8937-B871-4CC4-A239-D6D9587680E4}" srcOrd="11" destOrd="0" presId="urn:microsoft.com/office/officeart/2005/8/layout/radial5"/>
    <dgm:cxn modelId="{4A681A54-6023-4FF6-AE07-A83DA53157E6}" type="presParOf" srcId="{372A8937-B871-4CC4-A239-D6D9587680E4}" destId="{5D49364F-5BE5-44BE-8219-F4E76A3819B7}" srcOrd="0" destOrd="0" presId="urn:microsoft.com/office/officeart/2005/8/layout/radial5"/>
    <dgm:cxn modelId="{4270CDD2-F3A9-40E0-8714-93FDC553A5DC}" type="presParOf" srcId="{2E432D7B-7257-4E89-A5D8-16877FAFF885}" destId="{31919D13-DD88-4CFE-BDA9-45A467AFE0EF}" srcOrd="12" destOrd="0" presId="urn:microsoft.com/office/officeart/2005/8/layout/radial5"/>
    <dgm:cxn modelId="{5263F657-4F32-45F9-9327-23ABD3A240E3}" type="presParOf" srcId="{2E432D7B-7257-4E89-A5D8-16877FAFF885}" destId="{466E3B3B-03B9-4000-9840-9A1484747F6D}" srcOrd="13" destOrd="0" presId="urn:microsoft.com/office/officeart/2005/8/layout/radial5"/>
    <dgm:cxn modelId="{BC6810C3-606C-4E12-9420-A307CDF1F907}" type="presParOf" srcId="{466E3B3B-03B9-4000-9840-9A1484747F6D}" destId="{3005740A-01FC-445A-984E-309FCFD03AA5}" srcOrd="0" destOrd="0" presId="urn:microsoft.com/office/officeart/2005/8/layout/radial5"/>
    <dgm:cxn modelId="{3EF21950-A3B2-419B-80B0-EF51891D90C0}" type="presParOf" srcId="{2E432D7B-7257-4E89-A5D8-16877FAFF885}" destId="{DE221024-9472-480F-A8B9-016B15BE67F9}" srcOrd="14" destOrd="0" presId="urn:microsoft.com/office/officeart/2005/8/layout/radial5"/>
    <dgm:cxn modelId="{D7764D36-670D-43D3-A98A-BD751C8FDB61}" type="presParOf" srcId="{2E432D7B-7257-4E89-A5D8-16877FAFF885}" destId="{D399848C-3243-410A-9657-E2C8279603C8}" srcOrd="15" destOrd="0" presId="urn:microsoft.com/office/officeart/2005/8/layout/radial5"/>
    <dgm:cxn modelId="{B2DC3AE7-D902-4649-B20A-E2289F65E5D3}" type="presParOf" srcId="{D399848C-3243-410A-9657-E2C8279603C8}" destId="{7C2587A1-D5D7-4030-A02E-A5AB6F20DC41}" srcOrd="0" destOrd="0" presId="urn:microsoft.com/office/officeart/2005/8/layout/radial5"/>
    <dgm:cxn modelId="{4E6F5316-731C-4A28-8419-EF3E29EAED9B}" type="presParOf" srcId="{2E432D7B-7257-4E89-A5D8-16877FAFF885}" destId="{366F95FB-5386-4555-BDF7-BFDD5FF3FED6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26A33-E853-4A74-BCE6-FEED1884777D}">
      <dsp:nvSpPr>
        <dsp:cNvPr id="0" name=""/>
        <dsp:cNvSpPr/>
      </dsp:nvSpPr>
      <dsp:spPr>
        <a:xfrm>
          <a:off x="2617552" y="2269096"/>
          <a:ext cx="1033931" cy="1033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eLearning course</a:t>
          </a:r>
        </a:p>
      </dsp:txBody>
      <dsp:txXfrm>
        <a:off x="2768968" y="2420512"/>
        <a:ext cx="731099" cy="731099"/>
      </dsp:txXfrm>
    </dsp:sp>
    <dsp:sp modelId="{3A67098E-1FC4-4FB7-954D-45A1F9331B42}">
      <dsp:nvSpPr>
        <dsp:cNvPr id="0" name=""/>
        <dsp:cNvSpPr/>
      </dsp:nvSpPr>
      <dsp:spPr>
        <a:xfrm rot="16200000">
          <a:off x="2874914" y="1618203"/>
          <a:ext cx="519208" cy="351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927645" y="1741241"/>
        <a:ext cx="413747" cy="210922"/>
      </dsp:txXfrm>
    </dsp:sp>
    <dsp:sp modelId="{8DA4F432-37BA-4902-878B-D10EF56702BE}">
      <dsp:nvSpPr>
        <dsp:cNvPr id="0" name=""/>
        <dsp:cNvSpPr/>
      </dsp:nvSpPr>
      <dsp:spPr>
        <a:xfrm>
          <a:off x="2493965" y="8351"/>
          <a:ext cx="1281106" cy="12811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Business Owner</a:t>
          </a:r>
        </a:p>
      </dsp:txBody>
      <dsp:txXfrm>
        <a:off x="2681579" y="195965"/>
        <a:ext cx="905878" cy="905878"/>
      </dsp:txXfrm>
    </dsp:sp>
    <dsp:sp modelId="{7AF9EDDF-DC04-4393-B3DE-1838EC5BF5F5}">
      <dsp:nvSpPr>
        <dsp:cNvPr id="0" name=""/>
        <dsp:cNvSpPr/>
      </dsp:nvSpPr>
      <dsp:spPr>
        <a:xfrm rot="18900000">
          <a:off x="3576428" y="1908780"/>
          <a:ext cx="519208" cy="351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591872" y="2016373"/>
        <a:ext cx="413747" cy="210922"/>
      </dsp:txXfrm>
    </dsp:sp>
    <dsp:sp modelId="{5A30AEE9-D975-41B2-987F-D0FB487A47DA}">
      <dsp:nvSpPr>
        <dsp:cNvPr id="0" name=""/>
        <dsp:cNvSpPr/>
      </dsp:nvSpPr>
      <dsp:spPr>
        <a:xfrm>
          <a:off x="4005163" y="634310"/>
          <a:ext cx="1281106" cy="1281106"/>
        </a:xfrm>
        <a:prstGeom prst="ellips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Sponsor</a:t>
          </a:r>
          <a:endParaRPr lang="en-US" sz="1300" kern="1200" dirty="0"/>
        </a:p>
      </dsp:txBody>
      <dsp:txXfrm>
        <a:off x="4192777" y="821924"/>
        <a:ext cx="905878" cy="905878"/>
      </dsp:txXfrm>
    </dsp:sp>
    <dsp:sp modelId="{373286AA-184F-4608-9CF4-131706645C00}">
      <dsp:nvSpPr>
        <dsp:cNvPr id="0" name=""/>
        <dsp:cNvSpPr/>
      </dsp:nvSpPr>
      <dsp:spPr>
        <a:xfrm>
          <a:off x="3867004" y="2610294"/>
          <a:ext cx="519208" cy="351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867004" y="2680601"/>
        <a:ext cx="413747" cy="210922"/>
      </dsp:txXfrm>
    </dsp:sp>
    <dsp:sp modelId="{4D0F858D-1DF8-412D-A9B9-1BCCDA73A69E}">
      <dsp:nvSpPr>
        <dsp:cNvPr id="0" name=""/>
        <dsp:cNvSpPr/>
      </dsp:nvSpPr>
      <dsp:spPr>
        <a:xfrm>
          <a:off x="4631122" y="2145509"/>
          <a:ext cx="1281106" cy="1281106"/>
        </a:xfrm>
        <a:prstGeom prst="ellips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Content</a:t>
          </a:r>
        </a:p>
      </dsp:txBody>
      <dsp:txXfrm>
        <a:off x="4818736" y="2333123"/>
        <a:ext cx="905878" cy="905878"/>
      </dsp:txXfrm>
    </dsp:sp>
    <dsp:sp modelId="{6D29CBFD-4B81-483A-8DD0-E950666ABA23}">
      <dsp:nvSpPr>
        <dsp:cNvPr id="0" name=""/>
        <dsp:cNvSpPr/>
      </dsp:nvSpPr>
      <dsp:spPr>
        <a:xfrm rot="2700000">
          <a:off x="3576428" y="3311808"/>
          <a:ext cx="519208" cy="351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591872" y="3344829"/>
        <a:ext cx="413747" cy="210922"/>
      </dsp:txXfrm>
    </dsp:sp>
    <dsp:sp modelId="{9FF17494-2A6B-4558-82C5-3A8986E59EDE}">
      <dsp:nvSpPr>
        <dsp:cNvPr id="0" name=""/>
        <dsp:cNvSpPr/>
      </dsp:nvSpPr>
      <dsp:spPr>
        <a:xfrm>
          <a:off x="4005163" y="3656707"/>
          <a:ext cx="1281106" cy="1281106"/>
        </a:xfrm>
        <a:prstGeom prst="ellips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Project Manager</a:t>
          </a:r>
        </a:p>
      </dsp:txBody>
      <dsp:txXfrm>
        <a:off x="4192777" y="3844321"/>
        <a:ext cx="905878" cy="905878"/>
      </dsp:txXfrm>
    </dsp:sp>
    <dsp:sp modelId="{3E832CD6-909A-479B-BAAB-A7397EB73343}">
      <dsp:nvSpPr>
        <dsp:cNvPr id="0" name=""/>
        <dsp:cNvSpPr/>
      </dsp:nvSpPr>
      <dsp:spPr>
        <a:xfrm rot="5400000">
          <a:off x="2874914" y="3602384"/>
          <a:ext cx="519208" cy="351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927645" y="3619961"/>
        <a:ext cx="413747" cy="210922"/>
      </dsp:txXfrm>
    </dsp:sp>
    <dsp:sp modelId="{618FF83C-A98F-475D-97DD-582C6DFD5B8B}">
      <dsp:nvSpPr>
        <dsp:cNvPr id="0" name=""/>
        <dsp:cNvSpPr/>
      </dsp:nvSpPr>
      <dsp:spPr>
        <a:xfrm>
          <a:off x="2493965" y="4282666"/>
          <a:ext cx="1281106" cy="1281106"/>
        </a:xfrm>
        <a:prstGeom prst="ellips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Instructional Designer</a:t>
          </a:r>
        </a:p>
      </dsp:txBody>
      <dsp:txXfrm>
        <a:off x="2681579" y="4470280"/>
        <a:ext cx="905878" cy="905878"/>
      </dsp:txXfrm>
    </dsp:sp>
    <dsp:sp modelId="{372A8937-B871-4CC4-A239-D6D9587680E4}">
      <dsp:nvSpPr>
        <dsp:cNvPr id="0" name=""/>
        <dsp:cNvSpPr/>
      </dsp:nvSpPr>
      <dsp:spPr>
        <a:xfrm rot="8100000">
          <a:off x="2173400" y="3311808"/>
          <a:ext cx="519208" cy="351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2263417" y="3344829"/>
        <a:ext cx="413747" cy="210922"/>
      </dsp:txXfrm>
    </dsp:sp>
    <dsp:sp modelId="{31919D13-DD88-4CFE-BDA9-45A467AFE0EF}">
      <dsp:nvSpPr>
        <dsp:cNvPr id="0" name=""/>
        <dsp:cNvSpPr/>
      </dsp:nvSpPr>
      <dsp:spPr>
        <a:xfrm>
          <a:off x="982766" y="3656707"/>
          <a:ext cx="1281106" cy="1281106"/>
        </a:xfrm>
        <a:prstGeom prst="ellips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Graphic Designer</a:t>
          </a:r>
        </a:p>
      </dsp:txBody>
      <dsp:txXfrm>
        <a:off x="1170380" y="3844321"/>
        <a:ext cx="905878" cy="905878"/>
      </dsp:txXfrm>
    </dsp:sp>
    <dsp:sp modelId="{466E3B3B-03B9-4000-9840-9A1484747F6D}">
      <dsp:nvSpPr>
        <dsp:cNvPr id="0" name=""/>
        <dsp:cNvSpPr/>
      </dsp:nvSpPr>
      <dsp:spPr>
        <a:xfrm rot="10800000">
          <a:off x="1882823" y="2610294"/>
          <a:ext cx="519208" cy="351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1988284" y="2680601"/>
        <a:ext cx="413747" cy="210922"/>
      </dsp:txXfrm>
    </dsp:sp>
    <dsp:sp modelId="{DE221024-9472-480F-A8B9-016B15BE67F9}">
      <dsp:nvSpPr>
        <dsp:cNvPr id="0" name=""/>
        <dsp:cNvSpPr/>
      </dsp:nvSpPr>
      <dsp:spPr>
        <a:xfrm>
          <a:off x="356807" y="2145509"/>
          <a:ext cx="1281106" cy="1281106"/>
        </a:xfrm>
        <a:prstGeom prst="ellips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IT</a:t>
          </a:r>
        </a:p>
      </dsp:txBody>
      <dsp:txXfrm>
        <a:off x="544421" y="2333123"/>
        <a:ext cx="905878" cy="905878"/>
      </dsp:txXfrm>
    </dsp:sp>
    <dsp:sp modelId="{D399848C-3243-410A-9657-E2C8279603C8}">
      <dsp:nvSpPr>
        <dsp:cNvPr id="0" name=""/>
        <dsp:cNvSpPr/>
      </dsp:nvSpPr>
      <dsp:spPr>
        <a:xfrm rot="13500000">
          <a:off x="2173400" y="1908780"/>
          <a:ext cx="519208" cy="351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2263417" y="2016373"/>
        <a:ext cx="413747" cy="210922"/>
      </dsp:txXfrm>
    </dsp:sp>
    <dsp:sp modelId="{366F95FB-5386-4555-BDF7-BFDD5FF3FED6}">
      <dsp:nvSpPr>
        <dsp:cNvPr id="0" name=""/>
        <dsp:cNvSpPr/>
      </dsp:nvSpPr>
      <dsp:spPr>
        <a:xfrm>
          <a:off x="982766" y="634310"/>
          <a:ext cx="1281106" cy="128110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LMS</a:t>
          </a:r>
        </a:p>
      </dsp:txBody>
      <dsp:txXfrm>
        <a:off x="1170380" y="821924"/>
        <a:ext cx="905878" cy="905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DD5B-A007-4D81-8FF6-B13F256F511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CB01-5D6F-4199-85BA-1B5D9307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0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DD5B-A007-4D81-8FF6-B13F256F511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CB01-5D6F-4199-85BA-1B5D9307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1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DD5B-A007-4D81-8FF6-B13F256F511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CB01-5D6F-4199-85BA-1B5D9307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25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DD5B-A007-4D81-8FF6-B13F256F511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CB01-5D6F-4199-85BA-1B5D9307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4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3063-4ED7-4CC3-A82A-501C92B26A7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0A34-31EA-448C-A77C-BD01C3B1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0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3063-4ED7-4CC3-A82A-501C92B26A7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0A34-31EA-448C-A77C-BD01C3B13D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477000"/>
            <a:ext cx="1422400" cy="21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61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3063-4ED7-4CC3-A82A-501C92B26A7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0A34-31EA-448C-A77C-BD01C3B13D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477000"/>
            <a:ext cx="1422400" cy="21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89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3063-4ED7-4CC3-A82A-501C92B26A7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0A34-31EA-448C-A77C-BD01C3B13D3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477000"/>
            <a:ext cx="1422400" cy="21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91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3063-4ED7-4CC3-A82A-501C92B26A7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0A34-31EA-448C-A77C-BD01C3B13D3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477000"/>
            <a:ext cx="1422400" cy="21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69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3063-4ED7-4CC3-A82A-501C92B26A7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0A34-31EA-448C-A77C-BD01C3B13D3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477000"/>
            <a:ext cx="1422400" cy="21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99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3063-4ED7-4CC3-A82A-501C92B26A7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0A34-31EA-448C-A77C-BD01C3B13D3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477000"/>
            <a:ext cx="1422400" cy="21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3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DD5B-A007-4D81-8FF6-B13F256F511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CB01-5D6F-4199-85BA-1B5D9307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3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3063-4ED7-4CC3-A82A-501C92B26A7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0A34-31EA-448C-A77C-BD01C3B13D3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477000"/>
            <a:ext cx="1422400" cy="21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15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3063-4ED7-4CC3-A82A-501C92B26A7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0A34-31EA-448C-A77C-BD01C3B13D3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477000"/>
            <a:ext cx="1422400" cy="21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76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3063-4ED7-4CC3-A82A-501C92B26A7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0A34-31EA-448C-A77C-BD01C3B13D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477000"/>
            <a:ext cx="1422400" cy="21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94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B3063-4ED7-4CC3-A82A-501C92B26A7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0A34-31EA-448C-A77C-BD01C3B13D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477000"/>
            <a:ext cx="1422400" cy="21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2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DD5B-A007-4D81-8FF6-B13F256F511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CB01-5D6F-4199-85BA-1B5D9307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8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DD5B-A007-4D81-8FF6-B13F256F511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CB01-5D6F-4199-85BA-1B5D9307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7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DD5B-A007-4D81-8FF6-B13F256F511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CB01-5D6F-4199-85BA-1B5D9307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9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DD5B-A007-4D81-8FF6-B13F256F511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CB01-5D6F-4199-85BA-1B5D9307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5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DD5B-A007-4D81-8FF6-B13F256F511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CB01-5D6F-4199-85BA-1B5D9307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7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DD5B-A007-4D81-8FF6-B13F256F511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CB01-5D6F-4199-85BA-1B5D9307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9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2DD5B-A007-4D81-8FF6-B13F256F511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FCB01-5D6F-4199-85BA-1B5D9307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9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2DD5B-A007-4D81-8FF6-B13F256F511F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FCB01-5D6F-4199-85BA-1B5D93070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5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B3063-4ED7-4CC3-A82A-501C92B26A7E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80A34-31EA-448C-A77C-BD01C3B1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9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333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4" y="2130426"/>
            <a:ext cx="11540836" cy="24161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Session #INN104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/>
              <a:t>UX Process—</a:t>
            </a:r>
            <a:br>
              <a:rPr lang="en-US" dirty="0"/>
            </a:br>
            <a:r>
              <a:rPr lang="en-US" dirty="0"/>
              <a:t>What Can We Learn and Leverage?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48199"/>
            <a:ext cx="8534400" cy="1523999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Jean Marrapodi, PhD, CPLP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Illumina Interactive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947" y="685800"/>
            <a:ext cx="8160108" cy="120497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828800" y="6172200"/>
            <a:ext cx="8534400" cy="56266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sz="186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 Vegas, NV 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</a:t>
            </a:r>
            <a:r>
              <a:rPr lang="en-US" sz="186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November 16 – 18, 2016</a:t>
            </a:r>
          </a:p>
        </p:txBody>
      </p:sp>
    </p:spTree>
    <p:extLst>
      <p:ext uri="{BB962C8B-B14F-4D97-AF65-F5344CB8AC3E}">
        <p14:creationId xmlns:p14="http://schemas.microsoft.com/office/powerpoint/2010/main" val="4077095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38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s://s-media-cache-ak0.pinimg.com/originals/e7/5d/20/e75d2031f3581a342c827b1a652cf90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3420" y="803049"/>
            <a:ext cx="809168" cy="24707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f.i.uol.com.br/folha/cotidiano/images/13228987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4672" y="3553112"/>
            <a:ext cx="3026663" cy="225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0" y="4680543"/>
            <a:ext cx="6422849" cy="1676603"/>
          </a:xfrm>
        </p:spPr>
        <p:txBody>
          <a:bodyPr>
            <a:normAutofit/>
          </a:bodyPr>
          <a:lstStyle/>
          <a:p>
            <a:r>
              <a:rPr lang="en-US" dirty="0"/>
              <a:t>UX </a:t>
            </a:r>
            <a:r>
              <a:rPr lang="en-US" sz="2000" dirty="0"/>
              <a:t>(User Experience) </a:t>
            </a:r>
            <a:r>
              <a:rPr lang="en-US" dirty="0"/>
              <a:t>vs. UI </a:t>
            </a:r>
            <a:r>
              <a:rPr lang="en-US" sz="2000" dirty="0"/>
              <a:t>(User Interface)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20640" y="3668958"/>
            <a:ext cx="5994467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Which bottle provides the better user experience?</a:t>
            </a:r>
          </a:p>
        </p:txBody>
      </p:sp>
    </p:spTree>
    <p:extLst>
      <p:ext uri="{BB962C8B-B14F-4D97-AF65-F5344CB8AC3E}">
        <p14:creationId xmlns:p14="http://schemas.microsoft.com/office/powerpoint/2010/main" val="1887740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s-media-cache-ak0.pinimg.com/originals/4b/1f/d1/4b1fd171542cb9bb19526dcf8f261c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91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User Personas</a:t>
            </a:r>
          </a:p>
        </p:txBody>
      </p:sp>
      <p:pic>
        <p:nvPicPr>
          <p:cNvPr id="9218" name="Picture 2" descr="https://xtensio.com/wp-content/uploads/2015/04/ExPersona_Clark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5844"/>
            <a:ext cx="7101215" cy="465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39536" y="6083085"/>
            <a:ext cx="3458191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dirty="0"/>
              <a:t>https://xtensio.com/user-persona/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083085"/>
            <a:ext cx="2301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 creation software</a:t>
            </a:r>
          </a:p>
        </p:txBody>
      </p:sp>
      <p:pic>
        <p:nvPicPr>
          <p:cNvPr id="9220" name="Picture 4" descr="http://www.linkedmediagroup.com/wp-content/uploads/2014/04/perso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161" y="186584"/>
            <a:ext cx="4906568" cy="361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72173" y="3732998"/>
            <a:ext cx="2218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 LinkedIn Media Group</a:t>
            </a:r>
          </a:p>
        </p:txBody>
      </p:sp>
      <p:pic>
        <p:nvPicPr>
          <p:cNvPr id="9222" name="Picture 6" descr="http://www.game-fundraising.com/wp-content/uploads/2016/05/Sample-Sally-Person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553" y="4040775"/>
            <a:ext cx="3101239" cy="259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68782" y="6267751"/>
            <a:ext cx="1473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 Single Grain</a:t>
            </a:r>
          </a:p>
        </p:txBody>
      </p:sp>
    </p:spTree>
    <p:extLst>
      <p:ext uri="{BB962C8B-B14F-4D97-AF65-F5344CB8AC3E}">
        <p14:creationId xmlns:p14="http://schemas.microsoft.com/office/powerpoint/2010/main" val="1096998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smashingmagazine.com/wp-content/uploads/2012/08/UPA-Po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4269"/>
          <a:stretch/>
        </p:blipFill>
        <p:spPr bwMode="auto">
          <a:xfrm>
            <a:off x="186000" y="10"/>
            <a:ext cx="46397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54628" y="982458"/>
            <a:ext cx="5899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Usability Professionals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3189" y="3175616"/>
            <a:ext cx="57711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526378"/>
                </a:solidFill>
                <a:effectLst/>
                <a:latin typeface="Courier New" panose="02070309020205020404" pitchFamily="49" charset="0"/>
              </a:rPr>
              <a:t>Created by Meg Ross, Julie </a:t>
            </a:r>
            <a:r>
              <a:rPr lang="en-US" b="0" i="0" dirty="0" err="1">
                <a:solidFill>
                  <a:srgbClr val="526378"/>
                </a:solidFill>
                <a:effectLst/>
                <a:latin typeface="Courier New" panose="02070309020205020404" pitchFamily="49" charset="0"/>
              </a:rPr>
              <a:t>Nowicki</a:t>
            </a:r>
            <a:r>
              <a:rPr lang="en-US" b="0" i="0" dirty="0">
                <a:solidFill>
                  <a:srgbClr val="526378"/>
                </a:solidFill>
                <a:effectLst/>
                <a:latin typeface="Courier New" panose="02070309020205020404" pitchFamily="49" charset="0"/>
              </a:rPr>
              <a:t>, Dara Solomon, Larry Yarbrough, and Charlotte </a:t>
            </a:r>
            <a:r>
              <a:rPr lang="en-US" b="0" i="0" dirty="0" err="1">
                <a:solidFill>
                  <a:srgbClr val="526378"/>
                </a:solidFill>
                <a:effectLst/>
                <a:latin typeface="Courier New" panose="02070309020205020404" pitchFamily="49" charset="0"/>
              </a:rPr>
              <a:t>Schwendeman</a:t>
            </a:r>
            <a:r>
              <a:rPr lang="en-US" b="0" i="0" dirty="0">
                <a:solidFill>
                  <a:srgbClr val="526378"/>
                </a:solidFill>
                <a:effectLst/>
                <a:latin typeface="Courier New" panose="02070309020205020404" pitchFamily="49" charset="0"/>
              </a:rPr>
              <a:t> for the UPA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2452" y="1490197"/>
            <a:ext cx="3033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Association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414248" y="2294705"/>
            <a:ext cx="1824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https://uxpa.org/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7941" y="6250817"/>
            <a:ext cx="6741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http://www.mprove.de/script/00/upa/_media/upaposter_11x17.pdf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7941" y="5881485"/>
            <a:ext cx="6741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Download the poster at</a:t>
            </a:r>
          </a:p>
        </p:txBody>
      </p:sp>
    </p:spTree>
    <p:extLst>
      <p:ext uri="{BB962C8B-B14F-4D97-AF65-F5344CB8AC3E}">
        <p14:creationId xmlns:p14="http://schemas.microsoft.com/office/powerpoint/2010/main" val="1571470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14" r="817"/>
          <a:stretch/>
        </p:blipFill>
        <p:spPr>
          <a:xfrm>
            <a:off x="193964" y="433953"/>
            <a:ext cx="11707091" cy="613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30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266"/>
          <a:stretch/>
        </p:blipFill>
        <p:spPr>
          <a:xfrm>
            <a:off x="272088" y="371960"/>
            <a:ext cx="11584116" cy="595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57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xmastery.com/wp-content/uploads/2013/02/process-boardga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1" r="1" b="11055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412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dn.b2binternational.com/images/stories/publications/white_papers/improvement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01708"/>
            <a:ext cx="10135891" cy="585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345" y="0"/>
            <a:ext cx="10515600" cy="1325563"/>
          </a:xfrm>
        </p:spPr>
        <p:txBody>
          <a:bodyPr/>
          <a:lstStyle/>
          <a:p>
            <a:r>
              <a:rPr lang="en-US" dirty="0"/>
              <a:t>Journey Map – Look for Pain Points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8585369" y="6488668"/>
            <a:ext cx="3333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http://cdn.b2binternational.com/</a:t>
            </a:r>
          </a:p>
        </p:txBody>
      </p:sp>
    </p:spTree>
    <p:extLst>
      <p:ext uri="{BB962C8B-B14F-4D97-AF65-F5344CB8AC3E}">
        <p14:creationId xmlns:p14="http://schemas.microsoft.com/office/powerpoint/2010/main" val="2141967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63" y="487182"/>
            <a:ext cx="8361258" cy="4208754"/>
          </a:xfrm>
          <a:prstGeom prst="rect">
            <a:avLst/>
          </a:prstGeom>
        </p:spPr>
      </p:pic>
      <p:pic>
        <p:nvPicPr>
          <p:cNvPr id="5" name="Picture 4" descr="http://bloximages.newyork1.vip.townnews.com/lancasteronline.com/content/tncms/assets/v3/editorial/f/25/f25c51e2-8a9c-50f7-85c1-ed6931086847/524de90b0aa68.im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" y="1399178"/>
            <a:ext cx="2321634" cy="3436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568036" y="424078"/>
            <a:ext cx="2728348" cy="5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Brent’s Day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9091" y="5113836"/>
            <a:ext cx="10266218" cy="1439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Pain Points: 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Commute traffic in AM &amp; PM, meal prep, desire to relax after work but need to prepare meals, healthy meals take more time to create</a:t>
            </a:r>
          </a:p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Fathers need a way to simplify and shorten meal preparation because they would rather spend time with their kids than cooking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50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</a:t>
            </a:r>
          </a:p>
        </p:txBody>
      </p:sp>
      <p:pic>
        <p:nvPicPr>
          <p:cNvPr id="12290" name="Picture 2" descr="Example of a sketch Axure mobile proto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75" y="1576432"/>
            <a:ext cx="10605225" cy="491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63305" y="6507263"/>
            <a:ext cx="3391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http://www.uxforthemasses.com/</a:t>
            </a:r>
          </a:p>
        </p:txBody>
      </p:sp>
    </p:spTree>
    <p:extLst>
      <p:ext uri="{BB962C8B-B14F-4D97-AF65-F5344CB8AC3E}">
        <p14:creationId xmlns:p14="http://schemas.microsoft.com/office/powerpoint/2010/main" val="3531237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9459" y="642938"/>
            <a:ext cx="367080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An eLearning Course must meet the demands of many factions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7923"/>
              </p:ext>
            </p:extLst>
          </p:nvPr>
        </p:nvGraphicFramePr>
        <p:xfrm>
          <a:off x="642938" y="642938"/>
          <a:ext cx="6269037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7463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96"/>
          <a:stretch/>
        </p:blipFill>
        <p:spPr bwMode="auto">
          <a:xfrm>
            <a:off x="1914861" y="1027906"/>
            <a:ext cx="7949574" cy="5370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- Wireframe</a:t>
            </a:r>
          </a:p>
        </p:txBody>
      </p:sp>
    </p:spTree>
    <p:extLst>
      <p:ext uri="{BB962C8B-B14F-4D97-AF65-F5344CB8AC3E}">
        <p14:creationId xmlns:p14="http://schemas.microsoft.com/office/powerpoint/2010/main" val="127902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2907" y="307731"/>
            <a:ext cx="5330182" cy="399763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8910" y="307731"/>
            <a:ext cx="5330182" cy="399763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Sketched Mockups/Index Cards</a:t>
            </a:r>
          </a:p>
        </p:txBody>
      </p:sp>
    </p:spTree>
    <p:extLst>
      <p:ext uri="{BB962C8B-B14F-4D97-AF65-F5344CB8AC3E}">
        <p14:creationId xmlns:p14="http://schemas.microsoft.com/office/powerpoint/2010/main" val="3654257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33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3314" name="Picture 2" descr="https://www.jisc.ac.uk/sites/default/files/digital-student-expectatio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9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User Testing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110" y="2121763"/>
            <a:ext cx="3764826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Must be actual users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Use Think-</a:t>
            </a:r>
            <a:r>
              <a:rPr lang="en-US" sz="2800" dirty="0" err="1"/>
              <a:t>alouds</a:t>
            </a:r>
            <a:endParaRPr lang="en-US" sz="28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Watch movements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Eyes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Mouse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Look for confusion</a:t>
            </a:r>
          </a:p>
        </p:txBody>
      </p:sp>
    </p:spTree>
    <p:extLst>
      <p:ext uri="{BB962C8B-B14F-4D97-AF65-F5344CB8AC3E}">
        <p14:creationId xmlns:p14="http://schemas.microsoft.com/office/powerpoint/2010/main" val="15438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455" b="2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What can we learn from UX?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931" y="2438401"/>
            <a:ext cx="3667036" cy="377952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Leverage Personas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Create Journey Maps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Prototype simply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Involve users in testing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Remember the user!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92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36022" y="5290129"/>
            <a:ext cx="12228022" cy="7663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Thanks for coming.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-18011" y="5879526"/>
            <a:ext cx="12192000" cy="436995"/>
          </a:xfrm>
        </p:spPr>
        <p:txBody>
          <a:bodyPr/>
          <a:lstStyle/>
          <a:p>
            <a:pPr algn="ctr"/>
            <a:r>
              <a:rPr lang="en-US" dirty="0"/>
              <a:t>Remember to fill in your evaluation.</a:t>
            </a:r>
          </a:p>
        </p:txBody>
      </p:sp>
      <p:pic>
        <p:nvPicPr>
          <p:cNvPr id="18434" name="Picture 2" descr="https://scontent-lga3-1.xx.fbcdn.net/v/t1.0-9/14907062_1306581412696724_1288166944910050384_n.png?oh=6086765c267f1be292a35d9fe6c994b7&amp;oe=58C418E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0"/>
          <a:stretch/>
        </p:blipFill>
        <p:spPr bwMode="auto">
          <a:xfrm>
            <a:off x="0" y="-1"/>
            <a:ext cx="12228022" cy="404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-54033" y="2270706"/>
            <a:ext cx="12228022" cy="7663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Jean Marrapodi, PhD, CPLP | jmarrapodi@illumina-interactive.com | 401-440-6165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37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blog.commlabindia.com/wp-content/uploads/2014/12/addie-elearning-mode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9180" y="307731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.slidesharecdn.com/leavingaddie-120926160035-phpapp02/95/leaving-addie-for-sam-20-728.jpg?cb=134867533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8910" y="307731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3800" dirty="0">
                <a:solidFill>
                  <a:schemeClr val="bg1"/>
                </a:solidFill>
              </a:rPr>
              <a:t>Development typically follows ADDIE or SAM</a:t>
            </a:r>
          </a:p>
        </p:txBody>
      </p:sp>
    </p:spTree>
    <p:extLst>
      <p:ext uri="{BB962C8B-B14F-4D97-AF65-F5344CB8AC3E}">
        <p14:creationId xmlns:p14="http://schemas.microsoft.com/office/powerpoint/2010/main" val="2366023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153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6" name="Straight Connector 7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6" descr="Image result for calend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7" r="2377" b="-1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c2.staticflickr.com/4/3450/3924222303_baf35cd3a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1" r="2" b="20542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c1.staticflickr.com/1/161/363542398_2e7cfb76a8_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5" r="-3" b="-3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820" y="3945751"/>
            <a:ext cx="6465287" cy="15160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We wrangle with competing priorities, schedules and politics.</a:t>
            </a:r>
          </a:p>
        </p:txBody>
      </p:sp>
    </p:spTree>
    <p:extLst>
      <p:ext uri="{BB962C8B-B14F-4D97-AF65-F5344CB8AC3E}">
        <p14:creationId xmlns:p14="http://schemas.microsoft.com/office/powerpoint/2010/main" val="3111404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/>
          <a:srcRect r="18226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585466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100" dirty="0">
                <a:solidFill>
                  <a:schemeClr val="bg1"/>
                </a:solidFill>
              </a:rPr>
              <a:t>Who is looking out for the user?</a:t>
            </a:r>
          </a:p>
        </p:txBody>
      </p:sp>
    </p:spTree>
    <p:extLst>
      <p:ext uri="{BB962C8B-B14F-4D97-AF65-F5344CB8AC3E}">
        <p14:creationId xmlns:p14="http://schemas.microsoft.com/office/powerpoint/2010/main" val="1244440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88" t="2863" r="1764"/>
          <a:stretch/>
        </p:blipFill>
        <p:spPr>
          <a:xfrm>
            <a:off x="651165" y="332509"/>
            <a:ext cx="10515600" cy="61105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47165" y="6443105"/>
            <a:ext cx="526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 from ATD New England Conference, April 2016</a:t>
            </a:r>
          </a:p>
        </p:txBody>
      </p:sp>
    </p:spTree>
    <p:extLst>
      <p:ext uri="{BB962C8B-B14F-4D97-AF65-F5344CB8AC3E}">
        <p14:creationId xmlns:p14="http://schemas.microsoft.com/office/powerpoint/2010/main" val="3616683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erry Mason Opening ThemeIntro #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6616" y="124691"/>
            <a:ext cx="8015007" cy="6010708"/>
          </a:xfrm>
        </p:spPr>
      </p:pic>
    </p:spTree>
    <p:extLst>
      <p:ext uri="{BB962C8B-B14F-4D97-AF65-F5344CB8AC3E}">
        <p14:creationId xmlns:p14="http://schemas.microsoft.com/office/powerpoint/2010/main" val="94006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74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</p:sp>
      <p:pic>
        <p:nvPicPr>
          <p:cNvPr id="17410" name="Picture 2" descr="https://upload.wikimedia.org/wikipedia/commons/7/77/Raymond_Burr_Barbara_Hale_Perry_Mason_19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" r="-2" b="24533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640081"/>
            <a:ext cx="3395130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They need an advocate!</a:t>
            </a:r>
          </a:p>
        </p:txBody>
      </p:sp>
    </p:spTree>
    <p:extLst>
      <p:ext uri="{BB962C8B-B14F-4D97-AF65-F5344CB8AC3E}">
        <p14:creationId xmlns:p14="http://schemas.microsoft.com/office/powerpoint/2010/main" val="3759682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2836"/>
            <a:ext cx="10515600" cy="5486400"/>
          </a:xfrm>
        </p:spPr>
        <p:txBody>
          <a:bodyPr>
            <a:normAutofit/>
          </a:bodyPr>
          <a:lstStyle/>
          <a:p>
            <a:r>
              <a:rPr lang="en-US" dirty="0"/>
              <a:t>This is where we can learn from </a:t>
            </a:r>
            <a:br>
              <a:rPr lang="en-US" dirty="0"/>
            </a:br>
            <a:r>
              <a:rPr lang="en-US" sz="7200" dirty="0"/>
              <a:t>User Experience Designers.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98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300</Words>
  <Application>Microsoft Office PowerPoint</Application>
  <PresentationFormat>Widescreen</PresentationFormat>
  <Paragraphs>63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1_Office Theme</vt:lpstr>
      <vt:lpstr>Session #INN104 UX Process— What Can We Learn and Leverage? </vt:lpstr>
      <vt:lpstr>An eLearning Course must meet the demands of many factions</vt:lpstr>
      <vt:lpstr>Development typically follows ADDIE or SAM</vt:lpstr>
      <vt:lpstr>We wrangle with competing priorities, schedules and politics.</vt:lpstr>
      <vt:lpstr>Who is looking out for the user?</vt:lpstr>
      <vt:lpstr>PowerPoint Presentation</vt:lpstr>
      <vt:lpstr>PowerPoint Presentation</vt:lpstr>
      <vt:lpstr>They need an advocate!</vt:lpstr>
      <vt:lpstr>This is where we can learn from  User Experience Designers.</vt:lpstr>
      <vt:lpstr>UX (User Experience) vs. UI (User Interface) </vt:lpstr>
      <vt:lpstr>PowerPoint Presentation</vt:lpstr>
      <vt:lpstr>Create User Personas</vt:lpstr>
      <vt:lpstr>PowerPoint Presentation</vt:lpstr>
      <vt:lpstr>PowerPoint Presentation</vt:lpstr>
      <vt:lpstr>PowerPoint Presentation</vt:lpstr>
      <vt:lpstr>PowerPoint Presentation</vt:lpstr>
      <vt:lpstr>Journey Map – Look for Pain Points</vt:lpstr>
      <vt:lpstr>PowerPoint Presentation</vt:lpstr>
      <vt:lpstr>Prototype</vt:lpstr>
      <vt:lpstr>Prototype - Wireframe</vt:lpstr>
      <vt:lpstr>Sketched Mockups/Index Cards</vt:lpstr>
      <vt:lpstr>User Testing</vt:lpstr>
      <vt:lpstr>What can we learn from UX?</vt:lpstr>
      <vt:lpstr>Thanks for coming.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</dc:creator>
  <cp:lastModifiedBy>Jean</cp:lastModifiedBy>
  <cp:revision>26</cp:revision>
  <dcterms:created xsi:type="dcterms:W3CDTF">2016-11-08T17:56:33Z</dcterms:created>
  <dcterms:modified xsi:type="dcterms:W3CDTF">2016-11-30T15:32:51Z</dcterms:modified>
</cp:coreProperties>
</file>